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01CAC-CDF0-464F-B2D3-FD97512D535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41D569-0038-458C-833C-256AFF27124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1C641C1-08FB-4F08-B1CF-8767DDB60C85}" type="parTrans" cxnId="{F9DB6AA6-AE33-43EE-AE8C-DAE617A651EC}">
      <dgm:prSet/>
      <dgm:spPr/>
      <dgm:t>
        <a:bodyPr/>
        <a:lstStyle/>
        <a:p>
          <a:endParaRPr lang="ru-RU"/>
        </a:p>
      </dgm:t>
    </dgm:pt>
    <dgm:pt modelId="{6FCF23AE-4B06-41A4-B6C7-2E418AAFEDDA}" type="sibTrans" cxnId="{F9DB6AA6-AE33-43EE-AE8C-DAE617A651EC}">
      <dgm:prSet/>
      <dgm:spPr/>
      <dgm:t>
        <a:bodyPr/>
        <a:lstStyle/>
        <a:p>
          <a:endParaRPr lang="ru-RU"/>
        </a:p>
      </dgm:t>
    </dgm:pt>
    <dgm:pt modelId="{542353C8-EBC7-4B88-9071-93609C43796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B46EA6F-6BA9-4E9F-BBCF-CF0D4280F512}" type="parTrans" cxnId="{EF2CB5C9-4B2C-47D1-B165-DAB366571580}">
      <dgm:prSet/>
      <dgm:spPr/>
      <dgm:t>
        <a:bodyPr/>
        <a:lstStyle/>
        <a:p>
          <a:endParaRPr lang="ru-RU"/>
        </a:p>
      </dgm:t>
    </dgm:pt>
    <dgm:pt modelId="{228EB9C4-3D1F-43FD-948F-E6056E7A054E}" type="sibTrans" cxnId="{EF2CB5C9-4B2C-47D1-B165-DAB366571580}">
      <dgm:prSet/>
      <dgm:spPr/>
      <dgm:t>
        <a:bodyPr/>
        <a:lstStyle/>
        <a:p>
          <a:endParaRPr lang="ru-RU"/>
        </a:p>
      </dgm:t>
    </dgm:pt>
    <dgm:pt modelId="{826D3B00-36C9-4840-B5D7-7E4E51DAA874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8EF248D-A75F-4409-B371-EC8061312579}" type="parTrans" cxnId="{8AC3CB27-9C18-4572-BC12-8E2B688711FD}">
      <dgm:prSet/>
      <dgm:spPr/>
      <dgm:t>
        <a:bodyPr/>
        <a:lstStyle/>
        <a:p>
          <a:endParaRPr lang="ru-RU"/>
        </a:p>
      </dgm:t>
    </dgm:pt>
    <dgm:pt modelId="{76F2A56B-7853-4AB6-83FE-8B7CE099F705}" type="sibTrans" cxnId="{8AC3CB27-9C18-4572-BC12-8E2B688711FD}">
      <dgm:prSet/>
      <dgm:spPr/>
      <dgm:t>
        <a:bodyPr/>
        <a:lstStyle/>
        <a:p>
          <a:endParaRPr lang="ru-RU"/>
        </a:p>
      </dgm:t>
    </dgm:pt>
    <dgm:pt modelId="{0C1B8A6A-473C-4359-BFBD-12CBBCC9A6EE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18115EF-0E24-406F-BDFE-9236B4B8EA3D}" type="parTrans" cxnId="{90106B22-448F-4679-B103-BBE41D1E3FED}">
      <dgm:prSet/>
      <dgm:spPr/>
      <dgm:t>
        <a:bodyPr/>
        <a:lstStyle/>
        <a:p>
          <a:endParaRPr lang="ru-RU"/>
        </a:p>
      </dgm:t>
    </dgm:pt>
    <dgm:pt modelId="{47FEB3BF-93A4-4D1A-A9F3-595BCEB43C20}" type="sibTrans" cxnId="{90106B22-448F-4679-B103-BBE41D1E3FED}">
      <dgm:prSet/>
      <dgm:spPr/>
      <dgm:t>
        <a:bodyPr/>
        <a:lstStyle/>
        <a:p>
          <a:endParaRPr lang="ru-RU"/>
        </a:p>
      </dgm:t>
    </dgm:pt>
    <dgm:pt modelId="{BF0069D5-95BD-481E-84A6-6E1D5C5F67C7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41A152A-6D03-46F3-8D1D-95B256745CA6}" type="parTrans" cxnId="{7E2BAA11-4B6D-42E2-9682-2156F89F481C}">
      <dgm:prSet/>
      <dgm:spPr/>
      <dgm:t>
        <a:bodyPr/>
        <a:lstStyle/>
        <a:p>
          <a:endParaRPr lang="ru-RU"/>
        </a:p>
      </dgm:t>
    </dgm:pt>
    <dgm:pt modelId="{0F2E6BF4-6C1B-4535-9A34-E8688C0344B1}" type="sibTrans" cxnId="{7E2BAA11-4B6D-42E2-9682-2156F89F481C}">
      <dgm:prSet/>
      <dgm:spPr/>
      <dgm:t>
        <a:bodyPr/>
        <a:lstStyle/>
        <a:p>
          <a:endParaRPr lang="ru-RU"/>
        </a:p>
      </dgm:t>
    </dgm:pt>
    <dgm:pt modelId="{E478B20F-3922-495A-BF56-70C0E8240980}" type="pres">
      <dgm:prSet presAssocID="{6C401CAC-CDF0-464F-B2D3-FD97512D53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A4D23-8762-4AC8-BA60-5E9FAF2D09DE}" type="pres">
      <dgm:prSet presAssocID="{1A41D569-0038-458C-833C-256AFF27124E}" presName="centerShape" presStyleLbl="node0" presStyleIdx="0" presStyleCnt="1"/>
      <dgm:spPr/>
      <dgm:t>
        <a:bodyPr/>
        <a:lstStyle/>
        <a:p>
          <a:endParaRPr lang="ru-RU"/>
        </a:p>
      </dgm:t>
    </dgm:pt>
    <dgm:pt modelId="{5D0E18AF-4A90-4846-8F55-6E59EC7C355A}" type="pres">
      <dgm:prSet presAssocID="{542353C8-EBC7-4B88-9071-93609C437968}" presName="node" presStyleLbl="node1" presStyleIdx="0" presStyleCnt="4" custScaleX="175500" custScaleY="167981" custRadScaleRad="90501" custRadScaleInc="-11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06D4-FBCF-4C26-8A92-0DEDD5362367}" type="pres">
      <dgm:prSet presAssocID="{542353C8-EBC7-4B88-9071-93609C437968}" presName="dummy" presStyleCnt="0"/>
      <dgm:spPr/>
    </dgm:pt>
    <dgm:pt modelId="{28A47ACE-58C7-44D7-95B5-5BE00F05664E}" type="pres">
      <dgm:prSet presAssocID="{228EB9C4-3D1F-43FD-948F-E6056E7A054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E98BEDD-168D-42B6-BA8C-CF13434A9C45}" type="pres">
      <dgm:prSet presAssocID="{826D3B00-36C9-4840-B5D7-7E4E51DAA874}" presName="node" presStyleLbl="node1" presStyleIdx="1" presStyleCnt="4" custScaleX="191879" custScaleY="208066" custRadScaleRad="128929" custRadScaleInc="-2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FB69D-4392-4451-9DEE-5FBA380672D6}" type="pres">
      <dgm:prSet presAssocID="{826D3B00-36C9-4840-B5D7-7E4E51DAA874}" presName="dummy" presStyleCnt="0"/>
      <dgm:spPr/>
    </dgm:pt>
    <dgm:pt modelId="{4AB159BE-95C0-4AD5-A32A-0E42E5D389B2}" type="pres">
      <dgm:prSet presAssocID="{76F2A56B-7853-4AB6-83FE-8B7CE099F70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8032E93-6AED-4B51-8D9D-9E90F033B046}" type="pres">
      <dgm:prSet presAssocID="{0C1B8A6A-473C-4359-BFBD-12CBBCC9A6EE}" presName="node" presStyleLbl="node1" presStyleIdx="2" presStyleCnt="4" custScaleX="178348" custScaleY="158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78EC7-1C92-4C84-BC1A-C2048C66935E}" type="pres">
      <dgm:prSet presAssocID="{0C1B8A6A-473C-4359-BFBD-12CBBCC9A6EE}" presName="dummy" presStyleCnt="0"/>
      <dgm:spPr/>
    </dgm:pt>
    <dgm:pt modelId="{69AECDB2-6C9B-4D9C-8F32-6B5B2E7C53A9}" type="pres">
      <dgm:prSet presAssocID="{47FEB3BF-93A4-4D1A-A9F3-595BCEB43C2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4CE2F15-3577-41A0-814A-C2D252F47E48}" type="pres">
      <dgm:prSet presAssocID="{BF0069D5-95BD-481E-84A6-6E1D5C5F67C7}" presName="node" presStyleLbl="node1" presStyleIdx="3" presStyleCnt="4" custScaleX="197575" custScaleY="195066" custRadScaleRad="126698" custRadScaleInc="2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4E058-AF85-4C31-AC63-68B3EB887684}" type="pres">
      <dgm:prSet presAssocID="{BF0069D5-95BD-481E-84A6-6E1D5C5F67C7}" presName="dummy" presStyleCnt="0"/>
      <dgm:spPr/>
    </dgm:pt>
    <dgm:pt modelId="{7FDBEA9A-FA8A-45CD-9808-9B8EFB738189}" type="pres">
      <dgm:prSet presAssocID="{0F2E6BF4-6C1B-4535-9A34-E8688C0344B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E2BAA11-4B6D-42E2-9682-2156F89F481C}" srcId="{1A41D569-0038-458C-833C-256AFF27124E}" destId="{BF0069D5-95BD-481E-84A6-6E1D5C5F67C7}" srcOrd="3" destOrd="0" parTransId="{F41A152A-6D03-46F3-8D1D-95B256745CA6}" sibTransId="{0F2E6BF4-6C1B-4535-9A34-E8688C0344B1}"/>
    <dgm:cxn modelId="{E2D7A6FA-B0EA-4AF1-AC31-E13AC92C20B9}" type="presOf" srcId="{76F2A56B-7853-4AB6-83FE-8B7CE099F705}" destId="{4AB159BE-95C0-4AD5-A32A-0E42E5D389B2}" srcOrd="0" destOrd="0" presId="urn:microsoft.com/office/officeart/2005/8/layout/radial6"/>
    <dgm:cxn modelId="{395B5EF3-5A19-4509-BC27-03430E0A34CD}" type="presOf" srcId="{826D3B00-36C9-4840-B5D7-7E4E51DAA874}" destId="{4E98BEDD-168D-42B6-BA8C-CF13434A9C45}" srcOrd="0" destOrd="0" presId="urn:microsoft.com/office/officeart/2005/8/layout/radial6"/>
    <dgm:cxn modelId="{9F5891BA-69A9-4882-A89F-D90CD7ED0BB9}" type="presOf" srcId="{1A41D569-0038-458C-833C-256AFF27124E}" destId="{4B8A4D23-8762-4AC8-BA60-5E9FAF2D09DE}" srcOrd="0" destOrd="0" presId="urn:microsoft.com/office/officeart/2005/8/layout/radial6"/>
    <dgm:cxn modelId="{E3774FAF-559A-423C-B0EB-77E4BBA11B91}" type="presOf" srcId="{6C401CAC-CDF0-464F-B2D3-FD97512D535E}" destId="{E478B20F-3922-495A-BF56-70C0E8240980}" srcOrd="0" destOrd="0" presId="urn:microsoft.com/office/officeart/2005/8/layout/radial6"/>
    <dgm:cxn modelId="{75A4EB74-8A3B-471A-ACF2-BE0A0F3E3540}" type="presOf" srcId="{542353C8-EBC7-4B88-9071-93609C437968}" destId="{5D0E18AF-4A90-4846-8F55-6E59EC7C355A}" srcOrd="0" destOrd="0" presId="urn:microsoft.com/office/officeart/2005/8/layout/radial6"/>
    <dgm:cxn modelId="{90106B22-448F-4679-B103-BBE41D1E3FED}" srcId="{1A41D569-0038-458C-833C-256AFF27124E}" destId="{0C1B8A6A-473C-4359-BFBD-12CBBCC9A6EE}" srcOrd="2" destOrd="0" parTransId="{918115EF-0E24-406F-BDFE-9236B4B8EA3D}" sibTransId="{47FEB3BF-93A4-4D1A-A9F3-595BCEB43C20}"/>
    <dgm:cxn modelId="{BC97EDED-5B5D-42D0-8CCB-AFC572DE543C}" type="presOf" srcId="{47FEB3BF-93A4-4D1A-A9F3-595BCEB43C20}" destId="{69AECDB2-6C9B-4D9C-8F32-6B5B2E7C53A9}" srcOrd="0" destOrd="0" presId="urn:microsoft.com/office/officeart/2005/8/layout/radial6"/>
    <dgm:cxn modelId="{12B4952F-A88A-4E9A-B63E-6BD147E7F872}" type="presOf" srcId="{BF0069D5-95BD-481E-84A6-6E1D5C5F67C7}" destId="{F4CE2F15-3577-41A0-814A-C2D252F47E48}" srcOrd="0" destOrd="0" presId="urn:microsoft.com/office/officeart/2005/8/layout/radial6"/>
    <dgm:cxn modelId="{AE822168-C827-4D73-87AE-F8E7016B595A}" type="presOf" srcId="{228EB9C4-3D1F-43FD-948F-E6056E7A054E}" destId="{28A47ACE-58C7-44D7-95B5-5BE00F05664E}" srcOrd="0" destOrd="0" presId="urn:microsoft.com/office/officeart/2005/8/layout/radial6"/>
    <dgm:cxn modelId="{286CEB2A-C0EC-4AF1-8AEC-C349E964EE49}" type="presOf" srcId="{0C1B8A6A-473C-4359-BFBD-12CBBCC9A6EE}" destId="{C8032E93-6AED-4B51-8D9D-9E90F033B046}" srcOrd="0" destOrd="0" presId="urn:microsoft.com/office/officeart/2005/8/layout/radial6"/>
    <dgm:cxn modelId="{3AF4480D-AFBC-4937-B1E0-C234A050C678}" type="presOf" srcId="{0F2E6BF4-6C1B-4535-9A34-E8688C0344B1}" destId="{7FDBEA9A-FA8A-45CD-9808-9B8EFB738189}" srcOrd="0" destOrd="0" presId="urn:microsoft.com/office/officeart/2005/8/layout/radial6"/>
    <dgm:cxn modelId="{EF2CB5C9-4B2C-47D1-B165-DAB366571580}" srcId="{1A41D569-0038-458C-833C-256AFF27124E}" destId="{542353C8-EBC7-4B88-9071-93609C437968}" srcOrd="0" destOrd="0" parTransId="{EB46EA6F-6BA9-4E9F-BBCF-CF0D4280F512}" sibTransId="{228EB9C4-3D1F-43FD-948F-E6056E7A054E}"/>
    <dgm:cxn modelId="{8AC3CB27-9C18-4572-BC12-8E2B688711FD}" srcId="{1A41D569-0038-458C-833C-256AFF27124E}" destId="{826D3B00-36C9-4840-B5D7-7E4E51DAA874}" srcOrd="1" destOrd="0" parTransId="{98EF248D-A75F-4409-B371-EC8061312579}" sibTransId="{76F2A56B-7853-4AB6-83FE-8B7CE099F705}"/>
    <dgm:cxn modelId="{F9DB6AA6-AE33-43EE-AE8C-DAE617A651EC}" srcId="{6C401CAC-CDF0-464F-B2D3-FD97512D535E}" destId="{1A41D569-0038-458C-833C-256AFF27124E}" srcOrd="0" destOrd="0" parTransId="{91C641C1-08FB-4F08-B1CF-8767DDB60C85}" sibTransId="{6FCF23AE-4B06-41A4-B6C7-2E418AAFEDDA}"/>
    <dgm:cxn modelId="{6D7D7941-16A4-48DB-9B9F-166AD610C5BE}" type="presParOf" srcId="{E478B20F-3922-495A-BF56-70C0E8240980}" destId="{4B8A4D23-8762-4AC8-BA60-5E9FAF2D09DE}" srcOrd="0" destOrd="0" presId="urn:microsoft.com/office/officeart/2005/8/layout/radial6"/>
    <dgm:cxn modelId="{B5C448F0-F96C-49BA-9A6F-7CAD005D4B79}" type="presParOf" srcId="{E478B20F-3922-495A-BF56-70C0E8240980}" destId="{5D0E18AF-4A90-4846-8F55-6E59EC7C355A}" srcOrd="1" destOrd="0" presId="urn:microsoft.com/office/officeart/2005/8/layout/radial6"/>
    <dgm:cxn modelId="{C99BDC05-3C2C-4BF2-81E4-3E3308C506B3}" type="presParOf" srcId="{E478B20F-3922-495A-BF56-70C0E8240980}" destId="{D57A06D4-FBCF-4C26-8A92-0DEDD5362367}" srcOrd="2" destOrd="0" presId="urn:microsoft.com/office/officeart/2005/8/layout/radial6"/>
    <dgm:cxn modelId="{AEE5B2AD-9A75-4DF9-BEF6-F87D55568CA6}" type="presParOf" srcId="{E478B20F-3922-495A-BF56-70C0E8240980}" destId="{28A47ACE-58C7-44D7-95B5-5BE00F05664E}" srcOrd="3" destOrd="0" presId="urn:microsoft.com/office/officeart/2005/8/layout/radial6"/>
    <dgm:cxn modelId="{A945F499-DC15-4F48-A5A8-342B07230413}" type="presParOf" srcId="{E478B20F-3922-495A-BF56-70C0E8240980}" destId="{4E98BEDD-168D-42B6-BA8C-CF13434A9C45}" srcOrd="4" destOrd="0" presId="urn:microsoft.com/office/officeart/2005/8/layout/radial6"/>
    <dgm:cxn modelId="{D13A6490-E062-40FD-B71C-BF86953CF34D}" type="presParOf" srcId="{E478B20F-3922-495A-BF56-70C0E8240980}" destId="{767FB69D-4392-4451-9DEE-5FBA380672D6}" srcOrd="5" destOrd="0" presId="urn:microsoft.com/office/officeart/2005/8/layout/radial6"/>
    <dgm:cxn modelId="{78CC8F0A-E59A-445F-80E8-D5A5EF7F06AC}" type="presParOf" srcId="{E478B20F-3922-495A-BF56-70C0E8240980}" destId="{4AB159BE-95C0-4AD5-A32A-0E42E5D389B2}" srcOrd="6" destOrd="0" presId="urn:microsoft.com/office/officeart/2005/8/layout/radial6"/>
    <dgm:cxn modelId="{28900453-1BD8-40B2-BB9C-789F62EEB472}" type="presParOf" srcId="{E478B20F-3922-495A-BF56-70C0E8240980}" destId="{C8032E93-6AED-4B51-8D9D-9E90F033B046}" srcOrd="7" destOrd="0" presId="urn:microsoft.com/office/officeart/2005/8/layout/radial6"/>
    <dgm:cxn modelId="{B28B8531-A9C6-4F08-A535-988BB4955E6F}" type="presParOf" srcId="{E478B20F-3922-495A-BF56-70C0E8240980}" destId="{ECC78EC7-1C92-4C84-BC1A-C2048C66935E}" srcOrd="8" destOrd="0" presId="urn:microsoft.com/office/officeart/2005/8/layout/radial6"/>
    <dgm:cxn modelId="{19CB3601-0370-4B0C-B648-38403B4027DA}" type="presParOf" srcId="{E478B20F-3922-495A-BF56-70C0E8240980}" destId="{69AECDB2-6C9B-4D9C-8F32-6B5B2E7C53A9}" srcOrd="9" destOrd="0" presId="urn:microsoft.com/office/officeart/2005/8/layout/radial6"/>
    <dgm:cxn modelId="{7F852DE1-A349-40BA-9D3B-CCE9BD3D2197}" type="presParOf" srcId="{E478B20F-3922-495A-BF56-70C0E8240980}" destId="{F4CE2F15-3577-41A0-814A-C2D252F47E48}" srcOrd="10" destOrd="0" presId="urn:microsoft.com/office/officeart/2005/8/layout/radial6"/>
    <dgm:cxn modelId="{0608AB45-32A5-4F5D-A308-EA3AFE45ADA4}" type="presParOf" srcId="{E478B20F-3922-495A-BF56-70C0E8240980}" destId="{1154E058-AF85-4C31-AC63-68B3EB887684}" srcOrd="11" destOrd="0" presId="urn:microsoft.com/office/officeart/2005/8/layout/radial6"/>
    <dgm:cxn modelId="{2317903F-7979-4DE3-BF11-DAD8B318B3EF}" type="presParOf" srcId="{E478B20F-3922-495A-BF56-70C0E8240980}" destId="{7FDBEA9A-FA8A-45CD-9808-9B8EFB73818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BEA9A-FA8A-45CD-9808-9B8EFB738189}">
      <dsp:nvSpPr>
        <dsp:cNvPr id="0" name=""/>
        <dsp:cNvSpPr/>
      </dsp:nvSpPr>
      <dsp:spPr>
        <a:xfrm>
          <a:off x="1552140" y="661434"/>
          <a:ext cx="3435610" cy="3435610"/>
        </a:xfrm>
        <a:prstGeom prst="blockArc">
          <a:avLst>
            <a:gd name="adj1" fmla="val 11100799"/>
            <a:gd name="adj2" fmla="val 1695691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ECDB2-6C9B-4D9C-8F32-6B5B2E7C53A9}">
      <dsp:nvSpPr>
        <dsp:cNvPr id="0" name=""/>
        <dsp:cNvSpPr/>
      </dsp:nvSpPr>
      <dsp:spPr>
        <a:xfrm>
          <a:off x="1556318" y="601502"/>
          <a:ext cx="3435610" cy="3435610"/>
        </a:xfrm>
        <a:prstGeom prst="blockArc">
          <a:avLst>
            <a:gd name="adj1" fmla="val 4466474"/>
            <a:gd name="adj2" fmla="val 10977706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159BE-95C0-4AD5-A32A-0E42E5D389B2}">
      <dsp:nvSpPr>
        <dsp:cNvPr id="0" name=""/>
        <dsp:cNvSpPr/>
      </dsp:nvSpPr>
      <dsp:spPr>
        <a:xfrm>
          <a:off x="2494492" y="612581"/>
          <a:ext cx="3435610" cy="3435610"/>
        </a:xfrm>
        <a:prstGeom prst="blockArc">
          <a:avLst>
            <a:gd name="adj1" fmla="val 21399579"/>
            <a:gd name="adj2" fmla="val 6414716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47ACE-58C7-44D7-95B5-5BE00F05664E}">
      <dsp:nvSpPr>
        <dsp:cNvPr id="0" name=""/>
        <dsp:cNvSpPr/>
      </dsp:nvSpPr>
      <dsp:spPr>
        <a:xfrm>
          <a:off x="2493819" y="600265"/>
          <a:ext cx="3435610" cy="3435610"/>
        </a:xfrm>
        <a:prstGeom prst="blockArc">
          <a:avLst>
            <a:gd name="adj1" fmla="val 14997096"/>
            <a:gd name="adj2" fmla="val 21424851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A4D23-8762-4AC8-BA60-5E9FAF2D09DE}">
      <dsp:nvSpPr>
        <dsp:cNvPr id="0" name=""/>
        <dsp:cNvSpPr/>
      </dsp:nvSpPr>
      <dsp:spPr>
        <a:xfrm>
          <a:off x="2932890" y="1466525"/>
          <a:ext cx="1582593" cy="15825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3164655" y="1698290"/>
        <a:ext cx="1119063" cy="1119063"/>
      </dsp:txXfrm>
    </dsp:sp>
    <dsp:sp modelId="{5D0E18AF-4A90-4846-8F55-6E59EC7C355A}">
      <dsp:nvSpPr>
        <dsp:cNvPr id="0" name=""/>
        <dsp:cNvSpPr/>
      </dsp:nvSpPr>
      <dsp:spPr>
        <a:xfrm>
          <a:off x="2664300" y="-188636"/>
          <a:ext cx="1944216" cy="18609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949024" y="83889"/>
        <a:ext cx="1374768" cy="1315869"/>
      </dsp:txXfrm>
    </dsp:sp>
    <dsp:sp modelId="{4E98BEDD-168D-42B6-BA8C-CF13434A9C45}">
      <dsp:nvSpPr>
        <dsp:cNvPr id="0" name=""/>
        <dsp:cNvSpPr/>
      </dsp:nvSpPr>
      <dsp:spPr>
        <a:xfrm>
          <a:off x="4824538" y="1080125"/>
          <a:ext cx="2125665" cy="23049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5135834" y="1417683"/>
        <a:ext cx="1503073" cy="1629871"/>
      </dsp:txXfrm>
    </dsp:sp>
    <dsp:sp modelId="{C8032E93-6AED-4B51-8D9D-9E90F033B046}">
      <dsp:nvSpPr>
        <dsp:cNvPr id="0" name=""/>
        <dsp:cNvSpPr/>
      </dsp:nvSpPr>
      <dsp:spPr>
        <a:xfrm>
          <a:off x="2736303" y="3056433"/>
          <a:ext cx="1975767" cy="17586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3025647" y="3313978"/>
        <a:ext cx="1397079" cy="1243534"/>
      </dsp:txXfrm>
    </dsp:sp>
    <dsp:sp modelId="{F4CE2F15-3577-41A0-814A-C2D252F47E48}">
      <dsp:nvSpPr>
        <dsp:cNvPr id="0" name=""/>
        <dsp:cNvSpPr/>
      </dsp:nvSpPr>
      <dsp:spPr>
        <a:xfrm>
          <a:off x="504057" y="1152124"/>
          <a:ext cx="2188766" cy="21609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824594" y="1468591"/>
        <a:ext cx="1547692" cy="1528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6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5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8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2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3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7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9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7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A0FD-9883-499C-8FE9-D961217B2C05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C490-C7C3-4B47-A518-7F0A352E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D:\&#1069;&#1050;&#1086;&#1080;&#1076;&#1077;&#1103;\&#1054;&#1073;&#1097;&#1077;&#1089;&#1090;&#1074;&#1086;%20&#1087;&#1086;&#1090;&#1088;&#1077;&#1073;&#1083;&#1077;&#1085;&#1080;&#1103;\&#1048;&#1089;&#1090;&#1086;&#1088;&#1080;&#1103;%20&#1074;&#1077;&#1097;&#1077;&#1081;%20&#1089;%20&#1040;&#1085;&#1085;&#1080;%20&#1051;&#1077;&#1086;&#1085;&#1072;&#1088;&#1076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4941168"/>
            <a:ext cx="8712968" cy="1470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ХРИСТИАНСТВО </a:t>
            </a:r>
            <a:br>
              <a:rPr lang="ru-RU" sz="3200" b="1" dirty="0" smtClean="0"/>
            </a:br>
            <a:r>
              <a:rPr lang="ru-RU" sz="3200" b="1" dirty="0" smtClean="0"/>
              <a:t>И ОБЩЕСТВО ПОТРЕБЛЕНИЯ</a:t>
            </a:r>
            <a:endParaRPr lang="ru-RU" sz="32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9099" y="116632"/>
            <a:ext cx="5040560" cy="8640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«Церковь и охрана окружающей среды»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Центр экологических решений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ergey\Downloads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07" y="0"/>
            <a:ext cx="23405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rgey\Desktop\e22e98dbec5309e4da85f5fb6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191223" cy="41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54772"/>
            <a:ext cx="8676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Почему Церковь говорит о проблеме общества </a:t>
            </a:r>
            <a:r>
              <a:rPr lang="ru-RU" sz="2400" b="1" i="1" dirty="0" smtClean="0"/>
              <a:t>потребления?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196752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«</a:t>
            </a:r>
            <a:r>
              <a:rPr lang="ru-RU" sz="2400" dirty="0"/>
              <a:t>Загрязнение и разрушение природы – прямое следствие человеческого греха, его зримое воплощение. Многообразные проявления греховного отношения к природе характерны для современного «общества потребления», ставящего главной целью получение прибыли. Единственная возможность восстановить здоровье природы состоит в духовном возрождении личности и общества, в подлинно христианском, аскетическом отношении человека к собственным потребностям, обуздании страстей, последовательном самоограничении</a:t>
            </a:r>
            <a:r>
              <a:rPr lang="ru-RU" sz="2400" dirty="0" smtClean="0"/>
              <a:t>».</a:t>
            </a:r>
          </a:p>
          <a:p>
            <a:endParaRPr lang="ru-RU" sz="2400" dirty="0"/>
          </a:p>
          <a:p>
            <a:endParaRPr lang="ru-RU" sz="2400" dirty="0" smtClean="0"/>
          </a:p>
          <a:p>
            <a:pPr algn="r"/>
            <a:r>
              <a:rPr lang="ru-RU" dirty="0" smtClean="0"/>
              <a:t>Позиция </a:t>
            </a:r>
            <a:r>
              <a:rPr lang="ru-RU" dirty="0"/>
              <a:t>Русской Православной Церкви по актуальным проблемам </a:t>
            </a:r>
            <a:r>
              <a:rPr lang="ru-RU" dirty="0" smtClean="0"/>
              <a:t>экологии, 2013 г.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40656" y="1412776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653136"/>
            <a:ext cx="8712968" cy="1470025"/>
          </a:xfrm>
        </p:spPr>
        <p:txBody>
          <a:bodyPr/>
          <a:lstStyle/>
          <a:p>
            <a:r>
              <a:rPr lang="ru-RU" dirty="0" smtClean="0"/>
              <a:t>ХРИСТИАНИН = ПОТРЕБИТЕЛЬ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53661005"/>
              </p:ext>
            </p:extLst>
          </p:nvPr>
        </p:nvGraphicFramePr>
        <p:xfrm>
          <a:off x="683568" y="188640"/>
          <a:ext cx="74168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284199" y="47667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8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Новый Год и Рождество – </a:t>
            </a:r>
            <a:br>
              <a:rPr lang="ru-RU" b="1" dirty="0" smtClean="0"/>
            </a:br>
            <a:r>
              <a:rPr lang="ru-RU" b="1" dirty="0" smtClean="0"/>
              <a:t>время покупок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284199" y="47667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85" y="3789040"/>
            <a:ext cx="3816687" cy="285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6" y="1556792"/>
            <a:ext cx="447061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углом 6"/>
          <p:cNvSpPr/>
          <p:nvPr/>
        </p:nvSpPr>
        <p:spPr>
          <a:xfrm rot="5400000">
            <a:off x="5360358" y="2384884"/>
            <a:ext cx="936104" cy="18722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Общество потребления и экологические проблемы</a:t>
            </a:r>
            <a:endParaRPr lang="ru-RU" dirty="0"/>
          </a:p>
        </p:txBody>
      </p:sp>
      <p:pic>
        <p:nvPicPr>
          <p:cNvPr id="4100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32848" cy="545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4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8092" y="2155445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Когда </a:t>
            </a:r>
            <a:r>
              <a:rPr lang="ru-RU" sz="2800" dirty="0" smtClean="0"/>
              <a:t>выбираете </a:t>
            </a:r>
            <a:r>
              <a:rPr lang="ru-RU" sz="2800" dirty="0"/>
              <a:t>товары, </a:t>
            </a:r>
            <a:r>
              <a:rPr lang="ru-RU" sz="2800" dirty="0" smtClean="0"/>
              <a:t>помните о </a:t>
            </a:r>
            <a:r>
              <a:rPr lang="ru-RU" sz="2800" dirty="0"/>
              <a:t>следующих критериях</a:t>
            </a:r>
            <a:r>
              <a:rPr lang="ru-RU" sz="2800" dirty="0" smtClean="0"/>
              <a:t>: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5952" y="3429000"/>
            <a:ext cx="7848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-безопасность производства для окружающей среды;</a:t>
            </a:r>
          </a:p>
          <a:p>
            <a:r>
              <a:rPr lang="ru-RU" sz="2400" dirty="0" smtClean="0"/>
              <a:t>-качество и количество упаковки; </a:t>
            </a:r>
          </a:p>
          <a:p>
            <a:r>
              <a:rPr lang="ru-RU" sz="2400" dirty="0" smtClean="0"/>
              <a:t>- срок службы продукции и качество её изготовления;</a:t>
            </a:r>
          </a:p>
          <a:p>
            <a:r>
              <a:rPr lang="ru-RU" sz="2400" dirty="0" smtClean="0"/>
              <a:t>- возможность её использования в другом качестве после окончания срока службы;</a:t>
            </a:r>
          </a:p>
          <a:p>
            <a:r>
              <a:rPr lang="ru-RU" sz="2400" dirty="0" smtClean="0"/>
              <a:t>-способ утилизации отходов после употребления продукции;</a:t>
            </a:r>
          </a:p>
          <a:p>
            <a:r>
              <a:rPr lang="ru-RU" sz="2400" dirty="0" smtClean="0"/>
              <a:t>-расстояние</a:t>
            </a:r>
            <a:r>
              <a:rPr lang="ru-RU" sz="2400" dirty="0" smtClean="0"/>
              <a:t>, на </a:t>
            </a:r>
            <a:r>
              <a:rPr lang="ru-RU" sz="2400" dirty="0" smtClean="0"/>
              <a:t>которое перевозится продукт.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04" y="-7184"/>
            <a:ext cx="5961881" cy="223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i="1" dirty="0"/>
              <a:t>Христианство и общество потребления</a:t>
            </a:r>
            <a:endParaRPr lang="ru-RU" sz="3200" dirty="0"/>
          </a:p>
        </p:txBody>
      </p:sp>
      <p:pic>
        <p:nvPicPr>
          <p:cNvPr id="1029" name="Picture 5" descr="&amp;lt;p&amp;gt;Многие дончане ходят за покупками на рынки - так дешевле. Фото: yalt.livejournal.com&amp;lt;/p&amp;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87"/>
            <a:ext cx="667658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5763" y="4724945"/>
            <a:ext cx="479160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Бедность </a:t>
            </a:r>
            <a:r>
              <a:rPr lang="ru-RU" sz="2000" dirty="0"/>
              <a:t>хуже, чем </a:t>
            </a:r>
            <a:r>
              <a:rPr lang="ru-RU" sz="2000" dirty="0" smtClean="0"/>
              <a:t>богатство. </a:t>
            </a:r>
            <a:r>
              <a:rPr lang="ru-RU" sz="2000" dirty="0"/>
              <a:t>Всякая полнота бытия, в том числе полнота жизни </a:t>
            </a:r>
            <a:r>
              <a:rPr lang="ru-RU" sz="2000" dirty="0" smtClean="0"/>
              <a:t>– </a:t>
            </a:r>
            <a:r>
              <a:rPr lang="ru-RU" sz="2000" dirty="0"/>
              <a:t>лучше, чем нищета и болезни, и всякое оскудение. </a:t>
            </a:r>
            <a:endParaRPr lang="ru-RU" sz="2000" dirty="0" smtClean="0"/>
          </a:p>
          <a:p>
            <a:endParaRPr lang="ru-RU" sz="20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429000"/>
            <a:ext cx="48321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/>
              <a:t>Материальная бедность сама по себе не является воспитательным инструментом добродетелей. Само по себе изобилие, хорошая пища – не является чем-то греховным;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2419" y="476672"/>
            <a:ext cx="44943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Сам по себе мир и </a:t>
            </a:r>
            <a:r>
              <a:rPr lang="ru-RU" sz="2000" dirty="0"/>
              <a:t>был сотворен Богом для </a:t>
            </a:r>
            <a:r>
              <a:rPr lang="ru-RU" sz="2000" dirty="0" smtClean="0"/>
              <a:t>человека, для того, </a:t>
            </a:r>
            <a:r>
              <a:rPr lang="ru-RU" sz="2000" dirty="0"/>
              <a:t>чтобы человек, в том числе, этим миром наслаждался;</a:t>
            </a:r>
          </a:p>
          <a:p>
            <a:endParaRPr lang="ru-RU" dirty="0"/>
          </a:p>
        </p:txBody>
      </p:sp>
      <p:pic>
        <p:nvPicPr>
          <p:cNvPr id="2054" name="Picture 6" descr="фото un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9" y="359951"/>
            <a:ext cx="4173322" cy="27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51" y="3634138"/>
            <a:ext cx="7929065" cy="2506290"/>
          </a:xfrm>
        </p:spPr>
        <p:txBody>
          <a:bodyPr>
            <a:noAutofit/>
          </a:bodyPr>
          <a:lstStyle/>
          <a:p>
            <a:r>
              <a:rPr lang="ru-RU" sz="2800" dirty="0"/>
              <a:t>Христианство призывает не совершать необдуманные и чрезмерные покупки. Чрезмерное потребление (желание покупать больше, обладать многим) </a:t>
            </a:r>
            <a:r>
              <a:rPr lang="ru-RU" sz="2800" dirty="0" smtClean="0"/>
              <a:t>является </a:t>
            </a:r>
            <a:r>
              <a:rPr lang="ru-RU" sz="2800" dirty="0"/>
              <a:t>грехом.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 descr="приколы в картинках - Жизнь налаживается! или Счастья много не бывает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184576" cy="34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ХРИСТИАНСТВО  И ОБЩЕСТВО ПОТРЕБЛЕНИЯ</vt:lpstr>
      <vt:lpstr>Презентация PowerPoint</vt:lpstr>
      <vt:lpstr>ХРИСТИАНИН = ПОТРЕБИТЕЛЬ</vt:lpstr>
      <vt:lpstr>Новый Год и Рождество –  время покупок</vt:lpstr>
      <vt:lpstr>Общество потребления и экологические проблемы</vt:lpstr>
      <vt:lpstr>Презентация PowerPoint</vt:lpstr>
      <vt:lpstr>Христианство и общество потребления</vt:lpstr>
      <vt:lpstr>Презентация PowerPoint</vt:lpstr>
      <vt:lpstr>Христианство призывает не совершать необдуманные и чрезмерные покупки. Чрезмерное потребление (желание покупать больше, обладать многим) является грехом.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ХРИСТИАНСТВО  И ОБЩЕСТВО ПОТРЕБЛЕНИЯ</dc:title>
  <dc:creator>Sergey</dc:creator>
  <cp:lastModifiedBy>Sergey</cp:lastModifiedBy>
  <cp:revision>4</cp:revision>
  <dcterms:created xsi:type="dcterms:W3CDTF">2016-03-25T13:25:49Z</dcterms:created>
  <dcterms:modified xsi:type="dcterms:W3CDTF">2016-03-25T13:33:20Z</dcterms:modified>
</cp:coreProperties>
</file>